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9" r:id="rId5"/>
    <p:sldId id="260" r:id="rId6"/>
    <p:sldId id="258" r:id="rId7"/>
    <p:sldId id="262" r:id="rId8"/>
    <p:sldId id="263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8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image" Target="../media/image1.png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3" Type="http://schemas.openxmlformats.org/officeDocument/2006/relationships/image" Target="../media/image1.png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Relationship Id="rId3" Type="http://schemas.openxmlformats.org/officeDocument/2006/relationships/image" Target="../media/image1.png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032635" y="1502410"/>
            <a:ext cx="82721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3600" b="1"/>
              <a:t>2025</a:t>
            </a:r>
            <a:r>
              <a:rPr lang="zh-CN" altLang="en-US" sz="3600" b="1"/>
              <a:t>中山市工业设计大赛古镇灯饰照明设计专项赛终评答辩</a:t>
            </a:r>
            <a:endParaRPr lang="zh-CN" altLang="en-US" sz="3600" b="1"/>
          </a:p>
        </p:txBody>
      </p:sp>
      <p:sp>
        <p:nvSpPr>
          <p:cNvPr id="6" name="文本框 5"/>
          <p:cNvSpPr txBox="1"/>
          <p:nvPr/>
        </p:nvSpPr>
        <p:spPr>
          <a:xfrm>
            <a:off x="3259138" y="3735705"/>
            <a:ext cx="56730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/>
              <a:t>作品名</a:t>
            </a:r>
            <a:endParaRPr lang="zh-CN" altLang="en-US" sz="2000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214880" y="5805170"/>
            <a:ext cx="7308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备注：</a:t>
            </a:r>
            <a:r>
              <a:rPr lang="zh-CN" altLang="en-US" sz="1600">
                <a:solidFill>
                  <a:srgbClr val="FF0000"/>
                </a:solidFill>
              </a:rPr>
              <a:t>此份文档仅供选手参考使用，版面及内容不做强制要求，选手可根据自己所做项目适当补充、调整答辩</a:t>
            </a:r>
            <a:r>
              <a:rPr lang="zh-CN" altLang="en-US" sz="1600">
                <a:solidFill>
                  <a:srgbClr val="FF0000"/>
                </a:solidFill>
              </a:rPr>
              <a:t>内容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214880" y="5407025"/>
            <a:ext cx="7762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注意：</a:t>
            </a:r>
            <a:r>
              <a:rPr lang="zh-CN" altLang="en-US" sz="1600">
                <a:solidFill>
                  <a:srgbClr val="FF0000"/>
                </a:solidFill>
              </a:rPr>
              <a:t>答辩过程不可以出现公司名、</a:t>
            </a:r>
            <a:r>
              <a:rPr lang="en-US" altLang="zh-CN" sz="1600">
                <a:solidFill>
                  <a:srgbClr val="FF0000"/>
                </a:solidFill>
              </a:rPr>
              <a:t>logo</a:t>
            </a:r>
            <a:r>
              <a:rPr lang="zh-CN" altLang="en-US" sz="1600">
                <a:solidFill>
                  <a:srgbClr val="FF0000"/>
                </a:solidFill>
              </a:rPr>
              <a:t>等由识别性的元素，</a:t>
            </a:r>
            <a:r>
              <a:rPr lang="zh-CN" altLang="en-US" sz="1600">
                <a:solidFill>
                  <a:srgbClr val="FF0000"/>
                </a:solidFill>
              </a:rPr>
              <a:t>请勿介绍</a:t>
            </a:r>
            <a:r>
              <a:rPr lang="zh-CN" altLang="en-US" sz="1600">
                <a:solidFill>
                  <a:srgbClr val="FF0000"/>
                </a:solidFill>
              </a:rPr>
              <a:t>公司。</a:t>
            </a:r>
            <a:endParaRPr lang="zh-CN" altLang="en-US" sz="1600">
              <a:solidFill>
                <a:srgbClr val="FF0000"/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3055" y="561975"/>
            <a:ext cx="17310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项目背景</a:t>
            </a:r>
            <a:r>
              <a:rPr lang="en-US" altLang="zh-CN" b="1"/>
              <a:t>/</a:t>
            </a:r>
            <a:r>
              <a:rPr lang="zh-CN" altLang="en-US" b="1"/>
              <a:t>简介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313055" y="1085850"/>
            <a:ext cx="7578090" cy="22764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从客观的角度，简要描述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sym typeface="+mn-ea"/>
              </a:rPr>
              <a:t>1.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此项目的环境背景；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此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项目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开发的原因；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3.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与项目相关的市场环境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.......</a:t>
            </a:r>
            <a:endParaRPr lang="en-US" altLang="zh-CN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0360" y="58102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竞品分析</a:t>
            </a:r>
            <a:endParaRPr lang="zh-CN" altLang="en-US" b="1"/>
          </a:p>
        </p:txBody>
      </p:sp>
      <p:sp>
        <p:nvSpPr>
          <p:cNvPr id="10" name="文本框 9"/>
          <p:cNvSpPr txBox="1"/>
          <p:nvPr/>
        </p:nvSpPr>
        <p:spPr>
          <a:xfrm>
            <a:off x="340360" y="1068705"/>
            <a:ext cx="5796915" cy="31426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简要介绍想同或相似产品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1.产品特点；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2.定价策略；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3.市场份额和定位；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4.销售渠道和推广策略；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5.用户体验和反馈；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6.创新和发展趋势；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215" y="56959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产品创新点</a:t>
            </a:r>
            <a:endParaRPr lang="zh-CN" alt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315595" y="1087755"/>
            <a:ext cx="9815830" cy="5086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简要描述产品的独特性或差异化（包括但不限于以下几方面）：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1.技术创新：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通过新技术提升产品的效能、可靠性、安全性等方面，使其在市场中具备竞争优势。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2.设计创新：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通过独特的外观设计、人机交互设计或用户体验设计，为产品带来与众不同的外观、操作方式或使用体验。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3.功能创新：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通过增加新的功能或改进现有功能，满足用户的新需求或提供更好的用户体验。功能创新可以使产品更加实用、多样化，提供更多选择和价值。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4.可持续性创新：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通过采用环保材料、能源节约设计或循环利用等方式，为产品赋予可持续发展的特点。可持续性创新符合社会和消费者对环保和可持续发展的需求，可以为企业带来市场竞争优势。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5.服务创新：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通过提供独特的售后服务、个性化定制或增值服务，为产品提供额外的价值。服务创新可以增强用户对产品的满意度，建立用户忠诚度和口碑效应。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6.市场定位创新：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通过选择特定的目标市场或受众群体，将产品与竞争对手进行区隔，并满足目标市场的特定需求。市场定位创新可以帮助企业在特定领域建立竞争优势。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7.流程创新：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通过重新设计或改进产品或服务的生产流程，以提高效率、降低成本、提升质量或增加价值。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8.其他</a:t>
            </a:r>
            <a:endParaRPr lang="zh-CN" altLang="en-US" sz="1400" b="1">
              <a:solidFill>
                <a:schemeClr val="bg1">
                  <a:lumMod val="50000"/>
                </a:schemeClr>
              </a:solidFill>
            </a:endParaRPr>
          </a:p>
          <a:p>
            <a:endParaRPr sz="1400"/>
          </a:p>
          <a:p>
            <a:endParaRPr lang="en-US" altLang="zh-CN" sz="1400"/>
          </a:p>
        </p:txBody>
      </p:sp>
      <p:sp>
        <p:nvSpPr>
          <p:cNvPr id="2" name="文本框 1"/>
          <p:cNvSpPr txBox="1"/>
          <p:nvPr/>
        </p:nvSpPr>
        <p:spPr>
          <a:xfrm>
            <a:off x="1749425" y="6007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根据自己项目来写</a:t>
            </a:r>
            <a:endParaRPr lang="zh-CN" altLang="en-US" sz="16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08610" y="541020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用户体验</a:t>
            </a:r>
            <a:endParaRPr lang="zh-CN" altLang="en-US" b="1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08610" y="1097280"/>
            <a:ext cx="4817745" cy="3797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从人机工学方面考虑，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简要介绍用户体验：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1.人机交互：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操作流程，反馈和引导等。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2.人机界面：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界面布局，标识，操作等。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3.设计故事：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通过故事和情感设计，将产品与用户之间建立情感连接。通过品牌故事、情感设计元素、用户故事等方式，激发用户的情感反应，增强用户对产品的认同感和喜爱度。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17500" y="567690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设计价值</a:t>
            </a:r>
            <a:endParaRPr lang="zh-CN" altLang="en-US" b="1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17500" y="1101090"/>
            <a:ext cx="4653280" cy="38258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简要描述项目带来的社会价值和经济价值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社会价值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对社会和人类福祉的积极影响和贡献。解决的社会问题、是否提升生活质量、促进包容性和无障碍性、推动社会创新和变革、保护文化、推动环境可持续发展，并通过教育和启发引发社会意识和积极行动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经济价值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通过设计创造的经济效益和贡献，增加的销售和利润，并为企业带来长期的商业价值。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45440" y="531495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项目前景</a:t>
            </a:r>
            <a:endParaRPr lang="zh-CN" altLang="en-US" b="1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45440" y="1064895"/>
            <a:ext cx="3502025" cy="12865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简要描述项目在未来的发展和成功潜力，对市场、竞争环境、技术趋势和可持续性等因素进行分析和预测。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commondata" val="eyJoZGlkIjoiYjY3NWRiYzc0MGM2ZjQ0NDFjMTBmNGJlZmVkMDg5MDEifQ=="/>
  <p:tag name="KSO_WPP_MARK_KEY" val="8f1fac5b-74cc-45a4-8d6d-1e0ec5d1ac78"/>
  <p:tag name="COMMONDATA" val="eyJoZGlkIjoiM2VkMmE0ZjY1MGRlY2Y4ZjMwMjE3OTdhNTE5MjYxM2Q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1138</Words>
  <Application>WPS 表格</Application>
  <PresentationFormat>宽屏</PresentationFormat>
  <Paragraphs>61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Arial</vt:lpstr>
      <vt:lpstr>宋体</vt:lpstr>
      <vt:lpstr>Wingdings</vt:lpstr>
      <vt:lpstr>Wingdings</vt:lpstr>
      <vt:lpstr>微软雅黑</vt:lpstr>
      <vt:lpstr>汉仪旗黑</vt:lpstr>
      <vt:lpstr>微软雅黑</vt:lpstr>
      <vt:lpstr>宋体</vt:lpstr>
      <vt:lpstr>Arial Unicode MS</vt:lpstr>
      <vt:lpstr>Calibri</vt:lpstr>
      <vt:lpstr>Helvetica Neue</vt:lpstr>
      <vt:lpstr>汉仪书宋二KW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大景</cp:lastModifiedBy>
  <cp:revision>164</cp:revision>
  <dcterms:created xsi:type="dcterms:W3CDTF">2025-08-14T07:17:52Z</dcterms:created>
  <dcterms:modified xsi:type="dcterms:W3CDTF">2025-08-14T07:17:52Z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2052-6.13.1.8913</vt:lpwstr>
  </property>
  <property fmtid="{D5CDD505-2E9C-101B-9397-08002B2CF9AE}" pid="3" name="ICV">
    <vt:lpwstr>654A0C7BF3DF45CB87E4E02BD5335CC8_11</vt:lpwstr>
  </property>
</Properties>
</file>